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E1BFA4-4862-4E55-9E74-8857AFCA3719}" v="12" dt="2025-08-06T17:54:08.5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984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t Shah" userId="24815e8821b7c8f0" providerId="LiveId" clId="{DBE1BFA4-4862-4E55-9E74-8857AFCA3719}"/>
    <pc:docChg chg="modSld">
      <pc:chgData name="Het Shah" userId="24815e8821b7c8f0" providerId="LiveId" clId="{DBE1BFA4-4862-4E55-9E74-8857AFCA3719}" dt="2025-08-06T17:58:05.675" v="71" actId="20577"/>
      <pc:docMkLst>
        <pc:docMk/>
      </pc:docMkLst>
      <pc:sldChg chg="modSp mod">
        <pc:chgData name="Het Shah" userId="24815e8821b7c8f0" providerId="LiveId" clId="{DBE1BFA4-4862-4E55-9E74-8857AFCA3719}" dt="2025-08-06T17:58:05.675" v="71" actId="20577"/>
        <pc:sldMkLst>
          <pc:docMk/>
          <pc:sldMk cId="0" sldId="256"/>
        </pc:sldMkLst>
        <pc:spChg chg="mod">
          <ac:chgData name="Het Shah" userId="24815e8821b7c8f0" providerId="LiveId" clId="{DBE1BFA4-4862-4E55-9E74-8857AFCA3719}" dt="2025-08-06T17:58:05.675" v="71" actId="20577"/>
          <ac:spMkLst>
            <pc:docMk/>
            <pc:sldMk cId="0" sldId="256"/>
            <ac:spMk id="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1237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TrendyWare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Name: Shah Het </a:t>
            </a:r>
            <a:r>
              <a:rPr lang="en-US" sz="1750" dirty="0" err="1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Viralkumar</a:t>
            </a:r>
            <a:endParaRPr lang="en-US" sz="1750" dirty="0">
              <a:solidFill>
                <a:srgbClr val="61615C"/>
              </a:solidFill>
              <a:latin typeface="Arial" panose="020B0604020202020204" pitchFamily="34" charset="0"/>
              <a:ea typeface="Tomorrow" pitchFamily="34" charset="-122"/>
              <a:cs typeface="Arial" panose="020B0604020202020204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Enrollment Number:2300271210157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Roll Number:128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blue and yellow logo with a globe and text&#10;&#10;Description automatically generated">
            <a:extLst>
              <a:ext uri="{FF2B5EF4-FFF2-40B4-BE49-F238E27FC236}">
                <a16:creationId xmlns:a16="http://schemas.microsoft.com/office/drawing/2014/main" id="{1641D75F-6076-940D-1E53-5F07D7B4F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90" y="307889"/>
            <a:ext cx="990600" cy="99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353D44-A541-BF49-AE97-2254636066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139365" y="169264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9388"/>
            <a:ext cx="58410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Motive of the Project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931795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066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Personalization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644253" y="3556873"/>
            <a:ext cx="3308152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Empowering users with AI-driven fashion recommendations tailored to their age, gender, and skin tone, creating a highly personalized shopping experience that enhances confidence and satisfaction.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931795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066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Awareness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086356" y="3556873"/>
            <a:ext cx="3308152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Promoting fashion culture by providing a centralized platform for discovering fashion festivals across India, connecting users with ongoing events and style movements.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931795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066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Management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0528459" y="3556873"/>
            <a:ext cx="3308152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Streamlining product and event management through a dedicated admin interface, enabling efficient handling of shop items and fashion fest listings for a responsive and dynamic storefront.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D194E2-9A41-0952-E41D-66D6B632336A}"/>
              </a:ext>
            </a:extLst>
          </p:cNvPr>
          <p:cNvSpPr/>
          <p:nvPr/>
        </p:nvSpPr>
        <p:spPr>
          <a:xfrm>
            <a:off x="12764530" y="7673546"/>
            <a:ext cx="1717589" cy="556054"/>
          </a:xfrm>
          <a:prstGeom prst="rect">
            <a:avLst/>
          </a:prstGeom>
          <a:solidFill>
            <a:srgbClr val="FCFCFC"/>
          </a:solidFill>
          <a:ln>
            <a:solidFill>
              <a:srgbClr val="FCFC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 descr="A blue and yellow logo with a globe and text&#10;&#10;Description automatically generated">
            <a:extLst>
              <a:ext uri="{FF2B5EF4-FFF2-40B4-BE49-F238E27FC236}">
                <a16:creationId xmlns:a16="http://schemas.microsoft.com/office/drawing/2014/main" id="{A4682B7B-D7D6-E44E-2600-5185949F29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490" y="307889"/>
            <a:ext cx="990600" cy="990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84D02C-491C-E271-11FF-2DCDEF758DD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139365" y="169264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21431" y="457360"/>
            <a:ext cx="5393769" cy="498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1D1D1B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Functionality of the Project</a:t>
            </a:r>
            <a:endParaRPr lang="en-US" sz="3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03" y="1356003"/>
            <a:ext cx="6562249" cy="656224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09748" y="1119074"/>
            <a:ext cx="358973" cy="358973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69518" y="1148959"/>
            <a:ext cx="23931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1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028265" y="1173843"/>
            <a:ext cx="3754041" cy="249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AI-Powered Style Recommendations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028265" y="1518973"/>
            <a:ext cx="6043732" cy="765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Users can upload their photo to receive intelligent fashion suggestions based on their facial features, age, gender, and skin tone using a custom-trained model with Fashion-CLIP and the Kaggle fashion dataset.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509748" y="2844555"/>
            <a:ext cx="358973" cy="358973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69518" y="2925098"/>
            <a:ext cx="23931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2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028265" y="2949982"/>
            <a:ext cx="3264694" cy="249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Interactive Fashion Fest Listings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028265" y="3358724"/>
            <a:ext cx="6043732" cy="765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A dedicated page showcases ongoing and upcoming fashion festivals across India, allowing users to explore events, stay updated on trends, and engage with the fashion community.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509748" y="4576970"/>
            <a:ext cx="358973" cy="358973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569518" y="4606855"/>
            <a:ext cx="23931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3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028265" y="4631739"/>
            <a:ext cx="3329583" cy="249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Smart Online Shopping Interface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028265" y="5040481"/>
            <a:ext cx="6043732" cy="765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The Shop page displays curated fashion items fetched from the database, including those recommended by the AI, allowing users to browse, view details, and make purchases seamlessly.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509748" y="6324254"/>
            <a:ext cx="358973" cy="358973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569518" y="6354139"/>
            <a:ext cx="23931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4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8028265" y="6379023"/>
            <a:ext cx="3915728" cy="249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Admin Control for Products and Events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028265" y="6787765"/>
            <a:ext cx="6043732" cy="765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An admin-exclusive interface allows easy management of shop inventory and fashion fest data, supporting create, read, update, and delete (CRUD) operations with direct database connectivity.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31F6901-B1BE-4D62-169E-8FFDB58A13E4}"/>
              </a:ext>
            </a:extLst>
          </p:cNvPr>
          <p:cNvSpPr/>
          <p:nvPr/>
        </p:nvSpPr>
        <p:spPr>
          <a:xfrm>
            <a:off x="12851027" y="7710616"/>
            <a:ext cx="1680519" cy="420130"/>
          </a:xfrm>
          <a:prstGeom prst="rect">
            <a:avLst/>
          </a:prstGeom>
          <a:solidFill>
            <a:srgbClr val="FCFCFC"/>
          </a:solidFill>
          <a:ln>
            <a:solidFill>
              <a:srgbClr val="FCFC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 descr="A blue and yellow logo with a globe and text&#10;&#10;Description automatically generated">
            <a:extLst>
              <a:ext uri="{FF2B5EF4-FFF2-40B4-BE49-F238E27FC236}">
                <a16:creationId xmlns:a16="http://schemas.microsoft.com/office/drawing/2014/main" id="{841A1EF5-E927-9899-B67B-F39915E5ED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90" y="211317"/>
            <a:ext cx="990600" cy="9906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C59A449-EA94-6F84-0949-D78B8E0B7D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139365" y="169264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12779" y="883086"/>
            <a:ext cx="9204841" cy="704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1D1D1B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Technologies used in the Project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89503" y="1777127"/>
            <a:ext cx="13051393" cy="5831205"/>
          </a:xfrm>
          <a:prstGeom prst="roundRect">
            <a:avLst>
              <a:gd name="adj" fmla="val 580"/>
            </a:avLst>
          </a:prstGeom>
          <a:solidFill>
            <a:srgbClr val="F0EAEA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89503" y="1777127"/>
            <a:ext cx="6525697" cy="2735104"/>
          </a:xfrm>
          <a:prstGeom prst="roundRect">
            <a:avLst>
              <a:gd name="adj" fmla="val 1237"/>
            </a:avLst>
          </a:prstGeom>
          <a:solidFill>
            <a:srgbClr val="F0EAEA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15008" y="2002631"/>
            <a:ext cx="504253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React-Based Frontend Architecture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015008" y="2490311"/>
            <a:ext cx="5736312" cy="1443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The entire user interface is built using React, providing a dynamic, component-driven experience with smooth routing and real-time interactivity across pages like Home, Shop, AI Stylist, and Admin.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315200" y="1777127"/>
            <a:ext cx="6525697" cy="2735104"/>
          </a:xfrm>
          <a:prstGeom prst="rect">
            <a:avLst/>
          </a:prstGeom>
          <a:solidFill>
            <a:srgbClr val="F0EAEA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315200" y="1777127"/>
            <a:ext cx="30480" cy="2735104"/>
          </a:xfrm>
          <a:prstGeom prst="roundRect">
            <a:avLst>
              <a:gd name="adj" fmla="val 111011"/>
            </a:avLst>
          </a:prstGeom>
          <a:solidFill>
            <a:srgbClr val="D6D0D0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879080" y="2002631"/>
            <a:ext cx="5736312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Dual Backend Infrastructure (Node + Django)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879080" y="2842736"/>
            <a:ext cx="5736312" cy="1443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A Node.js + Express backend handles authentication, routes, and database operations, while a separate Django server powers the AI Stylist feature using Fashion-CLIP and deep learning models.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89503" y="4512231"/>
            <a:ext cx="6525697" cy="3096101"/>
          </a:xfrm>
          <a:prstGeom prst="rect">
            <a:avLst/>
          </a:prstGeom>
          <a:solidFill>
            <a:srgbClr val="F0EAEA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89503" y="4512231"/>
            <a:ext cx="6525697" cy="30480"/>
          </a:xfrm>
          <a:prstGeom prst="roundRect">
            <a:avLst>
              <a:gd name="adj" fmla="val 111011"/>
            </a:avLst>
          </a:prstGeom>
          <a:solidFill>
            <a:srgbClr val="D6D0D0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015008" y="4737735"/>
            <a:ext cx="4952048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MongoDB for Flexible Data Storage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15008" y="5225415"/>
            <a:ext cx="5736312" cy="1443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Product listings, user details, and fashion fest data are stored in MongoDB, a NoSQL database well-suited for scalable, schema-less data handling, and integrated directly into the Node backend.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315200" y="4512231"/>
            <a:ext cx="6525697" cy="3096101"/>
          </a:xfrm>
          <a:prstGeom prst="rect">
            <a:avLst/>
          </a:prstGeom>
          <a:solidFill>
            <a:srgbClr val="F0EAEA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315200" y="4512231"/>
            <a:ext cx="30480" cy="3096101"/>
          </a:xfrm>
          <a:prstGeom prst="roundRect">
            <a:avLst>
              <a:gd name="adj" fmla="val 111011"/>
            </a:avLst>
          </a:prstGeom>
          <a:solidFill>
            <a:srgbClr val="D6D0D0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315200" y="4512231"/>
            <a:ext cx="6525697" cy="30480"/>
          </a:xfrm>
          <a:prstGeom prst="roundRect">
            <a:avLst>
              <a:gd name="adj" fmla="val 111011"/>
            </a:avLst>
          </a:prstGeom>
          <a:solidFill>
            <a:srgbClr val="D6D0D0"/>
          </a:solidFill>
          <a:ln/>
        </p:spPr>
        <p:txBody>
          <a:bodyPr/>
          <a:lstStyle/>
          <a:p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879080" y="4737735"/>
            <a:ext cx="5736312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ML Model Integration with Fashion-CLIP Model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879080" y="5577840"/>
            <a:ext cx="5736312" cy="1804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The AI Stylist leverages Fashion-CLIP, a vision-language model, trained on the Kaggle fashion product images dataset to understand style semantics and recommend context-aware clothing items.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9A63923-41C0-1276-1F77-F713117C7E1D}"/>
              </a:ext>
            </a:extLst>
          </p:cNvPr>
          <p:cNvSpPr/>
          <p:nvPr/>
        </p:nvSpPr>
        <p:spPr>
          <a:xfrm>
            <a:off x="12789243" y="7698259"/>
            <a:ext cx="1754660" cy="439901"/>
          </a:xfrm>
          <a:prstGeom prst="rect">
            <a:avLst/>
          </a:prstGeom>
          <a:solidFill>
            <a:srgbClr val="FCFCFC"/>
          </a:solidFill>
          <a:ln>
            <a:solidFill>
              <a:srgbClr val="FCFC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5" name="Picture 24" descr="A blue and yellow logo with a globe and text&#10;&#10;Description automatically generated">
            <a:extLst>
              <a:ext uri="{FF2B5EF4-FFF2-40B4-BE49-F238E27FC236}">
                <a16:creationId xmlns:a16="http://schemas.microsoft.com/office/drawing/2014/main" id="{17E80892-F234-3925-8F2C-7614E0FB7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90" y="307889"/>
            <a:ext cx="990600" cy="9906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12D12D0-FC28-BECE-FE0C-8C3364F640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139365" y="169264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72388" y="264009"/>
            <a:ext cx="6441519" cy="568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D1D1B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Future Scopes of the Project</a:t>
            </a:r>
            <a:endParaRPr lang="en-US" sz="3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84" y="1546860"/>
            <a:ext cx="6456164" cy="645616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44872" y="1301594"/>
            <a:ext cx="6456164" cy="1164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b="1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Virtual Try-On System:</a:t>
            </a:r>
            <a:r>
              <a:rPr lang="en-US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 Implement AR-based virtual try-on features allowing users to see how clothes would look on them in real-time using their webcam or uploaded image, enhancing user confidence before purchase.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44872" y="2938816"/>
            <a:ext cx="6456164" cy="1164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b="1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Voice and Chatbot Styling Assistant: </a:t>
            </a:r>
            <a:r>
              <a:rPr lang="en-US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Integrate a voice-enabled or chatbot-based personal stylist that can answer queries, suggest outfits, and guide users through shopping based on their style preferences and body type.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44872" y="4511765"/>
            <a:ext cx="6456164" cy="1164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b="1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Real-time Fest Booking and Ticketing:</a:t>
            </a:r>
            <a:r>
              <a:rPr lang="en-US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 Enable users to register, book tickets, or reserve stalls for fashion festivals directly through the platform, turning the fest page into an interactive event management tool.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44872" y="6008952"/>
            <a:ext cx="6456164" cy="1164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b="1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Integration with Influencer and Trend Feeds:</a:t>
            </a:r>
            <a:r>
              <a:rPr lang="en-US" dirty="0">
                <a:solidFill>
                  <a:srgbClr val="61615C"/>
                </a:solidFill>
                <a:latin typeface="Arial" panose="020B0604020202020204" pitchFamily="34" charset="0"/>
                <a:ea typeface="Tomorrow" pitchFamily="34" charset="-122"/>
                <a:cs typeface="Arial" panose="020B0604020202020204" pitchFamily="34" charset="0"/>
              </a:rPr>
              <a:t> Add a dedicated section that showcases trending outfits, influencer-curated collections, and social media fashion feeds, helping users stay updated with the latest styles and shop influencer-inspired looks directly.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C6F231-B780-E15A-E8C3-692020A11932}"/>
              </a:ext>
            </a:extLst>
          </p:cNvPr>
          <p:cNvSpPr/>
          <p:nvPr/>
        </p:nvSpPr>
        <p:spPr>
          <a:xfrm>
            <a:off x="12851027" y="7673546"/>
            <a:ext cx="1692876" cy="556054"/>
          </a:xfrm>
          <a:prstGeom prst="rect">
            <a:avLst/>
          </a:prstGeom>
          <a:solidFill>
            <a:srgbClr val="FCFCFC"/>
          </a:solidFill>
          <a:ln>
            <a:solidFill>
              <a:srgbClr val="FCFC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 descr="A blue and yellow logo with a globe and text&#10;&#10;Description automatically generated">
            <a:extLst>
              <a:ext uri="{FF2B5EF4-FFF2-40B4-BE49-F238E27FC236}">
                <a16:creationId xmlns:a16="http://schemas.microsoft.com/office/drawing/2014/main" id="{A3ED198D-B664-70FF-6A39-61AB115DD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90" y="307889"/>
            <a:ext cx="990600" cy="990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4FB39D-A0A4-E995-A6FA-FD56EF7AD2B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139365" y="169264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17657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700"/>
              </a:lnSpc>
              <a:buNone/>
            </a:pPr>
            <a:r>
              <a:rPr lang="en-US" sz="13350" dirty="0">
                <a:solidFill>
                  <a:srgbClr val="1D1D1B"/>
                </a:solidFill>
                <a:latin typeface="Arial" panose="020B0604020202020204" pitchFamily="34" charset="0"/>
                <a:ea typeface="Tomorrow Semi Bold" pitchFamily="34" charset="-122"/>
                <a:cs typeface="Arial" panose="020B0604020202020204" pitchFamily="34" charset="0"/>
              </a:rPr>
              <a:t>Thank You</a:t>
            </a:r>
            <a:endParaRPr lang="en-US" sz="133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65842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97DD4D-758F-3298-2971-99DE80A221FE}"/>
              </a:ext>
            </a:extLst>
          </p:cNvPr>
          <p:cNvSpPr/>
          <p:nvPr/>
        </p:nvSpPr>
        <p:spPr>
          <a:xfrm>
            <a:off x="12764530" y="7735330"/>
            <a:ext cx="1742302" cy="362903"/>
          </a:xfrm>
          <a:prstGeom prst="rect">
            <a:avLst/>
          </a:prstGeom>
          <a:solidFill>
            <a:srgbClr val="FCFCFC"/>
          </a:solidFill>
          <a:ln>
            <a:solidFill>
              <a:srgbClr val="FCFC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 descr="A blue and yellow logo with a globe and text&#10;&#10;Description automatically generated">
            <a:extLst>
              <a:ext uri="{FF2B5EF4-FFF2-40B4-BE49-F238E27FC236}">
                <a16:creationId xmlns:a16="http://schemas.microsoft.com/office/drawing/2014/main" id="{A2477946-08BF-BB0D-FD9C-1E182811D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90" y="307889"/>
            <a:ext cx="990600" cy="990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303C08-4452-A27C-D916-548B56099F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139365" y="169264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569</Words>
  <Application>Microsoft Office PowerPoint</Application>
  <PresentationFormat>Custom</PresentationFormat>
  <Paragraphs>45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Het Shah</cp:lastModifiedBy>
  <cp:revision>3</cp:revision>
  <dcterms:created xsi:type="dcterms:W3CDTF">2025-08-06T17:41:20Z</dcterms:created>
  <dcterms:modified xsi:type="dcterms:W3CDTF">2025-08-07T05:00:43Z</dcterms:modified>
</cp:coreProperties>
</file>